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Sist. Tegumentar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Plan1!$B$2:$B$3</c:f>
              <c:numCache>
                <c:formatCode>0.00%</c:formatCode>
                <c:ptCount val="2"/>
                <c:pt idx="0">
                  <c:v>0.76919999999999999</c:v>
                </c:pt>
                <c:pt idx="1">
                  <c:v>0.69230000000000003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Sist. Cardiorespiratório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Plan1!$C$2:$C$3</c:f>
              <c:numCache>
                <c:formatCode>0%</c:formatCode>
                <c:ptCount val="2"/>
                <c:pt idx="0" formatCode="0.00%">
                  <c:v>0.33329999999999999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Sist. Gastrointestinal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Plan1!$D$2:$D$3</c:f>
              <c:numCache>
                <c:formatCode>0%</c:formatCode>
                <c:ptCount val="2"/>
                <c:pt idx="0" formatCode="0.00%">
                  <c:v>0.66659999999999997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Sist. Geniturinário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Plan1!$E$2:$E$3</c:f>
              <c:numCache>
                <c:formatCode>0.00%</c:formatCode>
                <c:ptCount val="2"/>
                <c:pt idx="0">
                  <c:v>0.44440000000000002</c:v>
                </c:pt>
                <c:pt idx="1">
                  <c:v>0.1111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Sist. Musculoesquelético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Plan1!$F$2:$F$3</c:f>
              <c:numCache>
                <c:formatCode>0.00%</c:formatCode>
                <c:ptCount val="2"/>
                <c:pt idx="0" formatCode="0%">
                  <c:v>0.75</c:v>
                </c:pt>
                <c:pt idx="1">
                  <c:v>0.375</c:v>
                </c:pt>
              </c:numCache>
            </c:numRef>
          </c:val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Exames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Plan1!$G$2:$G$3</c:f>
              <c:numCache>
                <c:formatCode>0.00%</c:formatCode>
                <c:ptCount val="2"/>
                <c:pt idx="0">
                  <c:v>0.28570000000000001</c:v>
                </c:pt>
                <c:pt idx="1">
                  <c:v>0.14280000000000001</c:v>
                </c:pt>
              </c:numCache>
            </c:numRef>
          </c:val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Biossegurança/Unidade do Paciente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Plan1!$H$2:$H$3</c:f>
              <c:numCache>
                <c:formatCode>0.00%</c:formatCode>
                <c:ptCount val="2"/>
                <c:pt idx="0">
                  <c:v>0.61529999999999996</c:v>
                </c:pt>
                <c:pt idx="1">
                  <c:v>0.53839999999999999</c:v>
                </c:pt>
              </c:numCache>
            </c:numRef>
          </c:val>
        </c:ser>
        <c:ser>
          <c:idx val="7"/>
          <c:order val="7"/>
          <c:tx>
            <c:strRef>
              <c:f>Plan1!$I$1</c:f>
              <c:strCache>
                <c:ptCount val="1"/>
                <c:pt idx="0">
                  <c:v>Adm. Medicamentos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Plan1!$I$2:$I$3</c:f>
              <c:numCache>
                <c:formatCode>0.00%</c:formatCode>
                <c:ptCount val="2"/>
                <c:pt idx="0" formatCode="0%">
                  <c:v>1</c:v>
                </c:pt>
                <c:pt idx="1">
                  <c:v>0.83330000000000004</c:v>
                </c:pt>
              </c:numCache>
            </c:numRef>
          </c:val>
        </c:ser>
        <c:ser>
          <c:idx val="8"/>
          <c:order val="8"/>
          <c:tx>
            <c:strRef>
              <c:f>Plan1!$J$1</c:f>
              <c:strCache>
                <c:ptCount val="1"/>
                <c:pt idx="0">
                  <c:v>Administrativos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Plan1!$J$2:$J$3</c:f>
              <c:numCache>
                <c:formatCode>0%</c:formatCode>
                <c:ptCount val="2"/>
                <c:pt idx="0">
                  <c:v>0.75</c:v>
                </c:pt>
                <c:pt idx="1">
                  <c:v>0.5</c:v>
                </c:pt>
              </c:numCache>
            </c:numRef>
          </c:val>
        </c:ser>
        <c:ser>
          <c:idx val="9"/>
          <c:order val="9"/>
          <c:tx>
            <c:strRef>
              <c:f>Plan1!$K$1</c:f>
              <c:strCache>
                <c:ptCount val="1"/>
                <c:pt idx="0">
                  <c:v>Outros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Plan1!$K$2:$K$3</c:f>
              <c:numCache>
                <c:formatCode>0%</c:formatCode>
                <c:ptCount val="2"/>
                <c:pt idx="0">
                  <c:v>0.45450000000000002</c:v>
                </c:pt>
                <c:pt idx="1">
                  <c:v>0.18179999999999999</c:v>
                </c:pt>
              </c:numCache>
            </c:numRef>
          </c:val>
        </c:ser>
        <c:ser>
          <c:idx val="10"/>
          <c:order val="10"/>
          <c:tx>
            <c:strRef>
              <c:f>Plan1!$L$1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Campus Teresina</c:v>
                </c:pt>
                <c:pt idx="1">
                  <c:v>Campus Interior</c:v>
                </c:pt>
              </c:strCache>
            </c:strRef>
          </c:cat>
          <c:val>
            <c:numRef>
              <c:f>Plan1!$L$2:$L$3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53860224"/>
        <c:axId val="53861760"/>
        <c:axId val="0"/>
      </c:bar3DChart>
      <c:catAx>
        <c:axId val="53860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3861760"/>
        <c:crosses val="autoZero"/>
        <c:auto val="1"/>
        <c:lblAlgn val="ctr"/>
        <c:lblOffset val="100"/>
        <c:noMultiLvlLbl val="0"/>
      </c:catAx>
      <c:valAx>
        <c:axId val="5386176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53860224"/>
        <c:crosses val="autoZero"/>
        <c:crossBetween val="between"/>
      </c:valAx>
    </c:plotArea>
    <c:legend>
      <c:legendPos val="b"/>
      <c:legendEntry>
        <c:idx val="10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5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0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7A13-9E12-4B32-BAB3-D90D2ECEA3F8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B80F7-30F8-4F13-B771-39EDBADE33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0260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889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Ximenes Vasconcelos</dc:creator>
  <cp:lastModifiedBy>Flávia Ximenes Vasconcelos</cp:lastModifiedBy>
  <cp:revision>1</cp:revision>
  <dcterms:created xsi:type="dcterms:W3CDTF">2016-07-30T18:29:08Z</dcterms:created>
  <dcterms:modified xsi:type="dcterms:W3CDTF">2016-07-30T18:30:17Z</dcterms:modified>
</cp:coreProperties>
</file>