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51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14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78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59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37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58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03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40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86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40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08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16A3-24BE-4A2A-A5CC-16890F995E87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E2D7-5E47-40DE-A536-A70F203EE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12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342" y="0"/>
            <a:ext cx="91923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750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autor</dc:creator>
  <cp:lastModifiedBy>autor</cp:lastModifiedBy>
  <cp:revision>1</cp:revision>
  <dcterms:created xsi:type="dcterms:W3CDTF">2016-05-01T18:09:31Z</dcterms:created>
  <dcterms:modified xsi:type="dcterms:W3CDTF">2016-05-01T18:11:44Z</dcterms:modified>
</cp:coreProperties>
</file>